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</p:sldIdLst>
  <p:sldSz cx="10691813" cy="7559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71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2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0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9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8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48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710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62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48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8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3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2B753-B079-450D-865D-0430EE1D4173}" type="datetimeFigureOut">
              <a:rPr lang="zh-CN" altLang="en-US" smtClean="0"/>
              <a:t>2020/3/23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6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31" y="0"/>
            <a:ext cx="10439551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02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56" y="503237"/>
            <a:ext cx="90297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92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769" y="503237"/>
            <a:ext cx="905827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9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4" y="512762"/>
            <a:ext cx="9039225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0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19" y="503237"/>
            <a:ext cx="902017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60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garme</dc:creator>
  <cp:lastModifiedBy>garme</cp:lastModifiedBy>
  <cp:revision>5</cp:revision>
  <dcterms:created xsi:type="dcterms:W3CDTF">2020-01-23T08:59:00Z</dcterms:created>
  <dcterms:modified xsi:type="dcterms:W3CDTF">2020-03-23T07:10:31Z</dcterms:modified>
</cp:coreProperties>
</file>